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687E-B770-4A34-A5E7-50074C81A3E6}" type="datetimeFigureOut">
              <a:rPr lang="nl-NL" smtClean="0"/>
              <a:t>21-9-2020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DA6F7-488D-4D70-B623-C9D1EC33E6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6567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Dyslexieverklaring = 15 minuten extra tijd</a:t>
            </a:r>
          </a:p>
          <a:p>
            <a:r>
              <a:rPr lang="nl-NL" dirty="0" smtClean="0"/>
              <a:t>Planning is dus belangrijk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DA6F7-488D-4D70-B623-C9D1EC33E684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8068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DA6F7-488D-4D70-B623-C9D1EC33E684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96955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1 samenhang:</a:t>
            </a:r>
            <a:r>
              <a:rPr lang="nl-NL" baseline="0" dirty="0" smtClean="0"/>
              <a:t> gebruik van verwijswoorden en signaalwoorden. Tekststructuur.</a:t>
            </a:r>
          </a:p>
          <a:p>
            <a:r>
              <a:rPr lang="nl-NL" baseline="0" dirty="0" smtClean="0"/>
              <a:t>2. Afstemming op doel: schrijfdoel wordt bereikt</a:t>
            </a:r>
          </a:p>
          <a:p>
            <a:r>
              <a:rPr lang="nl-NL" baseline="0" dirty="0" smtClean="0"/>
              <a:t>3. Afstemming publiek: consequent passend woordgebruik en toon.</a:t>
            </a:r>
          </a:p>
          <a:p>
            <a:r>
              <a:rPr lang="nl-NL" baseline="0" dirty="0" smtClean="0"/>
              <a:t>4. Woordschat en woordgebruik: Variatie in woordgebruik. Juist gebruik van vaste voorzetsels.</a:t>
            </a:r>
          </a:p>
          <a:p>
            <a:r>
              <a:rPr lang="nl-NL" baseline="0" dirty="0" smtClean="0"/>
              <a:t>5. Spelling grammatica en interpunctie: kleine foutjes mogen voorkomen.</a:t>
            </a:r>
          </a:p>
          <a:p>
            <a:r>
              <a:rPr lang="nl-NL" baseline="0" dirty="0" smtClean="0"/>
              <a:t>6 leesbaarheid: gebruik van witregels, kopjes.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DA6F7-488D-4D70-B623-C9D1EC33E684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2936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21-9-2020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21-9-2020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21-9-2020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3600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Het examen schrijven voorbereiden</a:t>
            </a:r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In deze les :</a:t>
            </a:r>
          </a:p>
          <a:p>
            <a:r>
              <a:rPr lang="nl-NL" dirty="0" smtClean="0"/>
              <a:t>Krijgen jullie een beeld van hoe het examen schrijven eruit ziet.</a:t>
            </a:r>
          </a:p>
          <a:p>
            <a:r>
              <a:rPr lang="nl-NL" dirty="0" smtClean="0"/>
              <a:t>Krijgen jullie een beeld van hoe het examen schrijven wordt beoordeeld.</a:t>
            </a:r>
          </a:p>
          <a:p>
            <a:r>
              <a:rPr lang="nl-NL" dirty="0" smtClean="0"/>
              <a:t>Ga je oefenen met een tekstsoort naar keuze.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 examen schrijven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Het examen Schrijven op niveau 3F bestaat uit een of meer van de volgende </a:t>
            </a:r>
            <a:r>
              <a:rPr lang="nl-NL" b="1" dirty="0"/>
              <a:t>schrijftaken</a:t>
            </a:r>
            <a:r>
              <a:rPr lang="nl-NL" dirty="0"/>
              <a:t>:</a:t>
            </a:r>
          </a:p>
          <a:p>
            <a:r>
              <a:rPr lang="nl-NL" dirty="0"/>
              <a:t>een brief of een e-mail schrijven </a:t>
            </a:r>
            <a:r>
              <a:rPr lang="nl-NL" dirty="0" smtClean="0"/>
              <a:t>(correspondentie)</a:t>
            </a:r>
            <a:endParaRPr lang="nl-NL" dirty="0"/>
          </a:p>
          <a:p>
            <a:r>
              <a:rPr lang="nl-NL" dirty="0"/>
              <a:t>een formulier invullen of gestructureerd aantekeningen maken</a:t>
            </a:r>
          </a:p>
          <a:p>
            <a:r>
              <a:rPr lang="nl-NL" dirty="0"/>
              <a:t>een verslag, werkstuk, samenvatting of artikel </a:t>
            </a:r>
            <a:r>
              <a:rPr lang="nl-NL" dirty="0" smtClean="0"/>
              <a:t>schrijven.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Examenduur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904331" y="1196975"/>
            <a:ext cx="4929188" cy="492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60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Beoordeling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/>
              <a:t>basisvoorwaarden </a:t>
            </a:r>
            <a:r>
              <a:rPr lang="nl-NL" dirty="0" smtClean="0"/>
              <a:t>: 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1. De opdrachten zijn in het Nederlands geschreven. </a:t>
            </a:r>
          </a:p>
          <a:p>
            <a:pPr marL="0" indent="0">
              <a:buNone/>
            </a:pPr>
            <a:r>
              <a:rPr lang="nl-NL" dirty="0"/>
              <a:t>2. De opdrachten zijn voldoende leesbaar. </a:t>
            </a:r>
          </a:p>
          <a:p>
            <a:pPr marL="0" indent="0">
              <a:buNone/>
            </a:pPr>
            <a:r>
              <a:rPr lang="nl-NL" dirty="0"/>
              <a:t>3. Minimaal 80% van de gevraagde inhoud is gerealiseerd. </a:t>
            </a:r>
          </a:p>
          <a:p>
            <a:pPr marL="0" indent="0">
              <a:buNone/>
            </a:pPr>
            <a:r>
              <a:rPr lang="nl-NL" dirty="0"/>
              <a:t>	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39166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Beoordeling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nl-NL" dirty="0" smtClean="0"/>
              <a:t>Samenhang</a:t>
            </a:r>
          </a:p>
          <a:p>
            <a:pPr marL="514350" indent="-514350">
              <a:buAutoNum type="arabicPeriod"/>
            </a:pPr>
            <a:r>
              <a:rPr lang="nl-NL" dirty="0" smtClean="0"/>
              <a:t>Afstemming doel</a:t>
            </a:r>
          </a:p>
          <a:p>
            <a:pPr marL="514350" indent="-514350">
              <a:buAutoNum type="arabicPeriod"/>
            </a:pPr>
            <a:r>
              <a:rPr lang="nl-NL" dirty="0" smtClean="0"/>
              <a:t>Afstemming op publiek</a:t>
            </a:r>
          </a:p>
          <a:p>
            <a:pPr marL="514350" indent="-514350">
              <a:buAutoNum type="arabicPeriod"/>
            </a:pPr>
            <a:r>
              <a:rPr lang="nl-NL" dirty="0" smtClean="0"/>
              <a:t>Woordenschat en woordgebruik</a:t>
            </a:r>
          </a:p>
          <a:p>
            <a:pPr marL="514350" indent="-514350">
              <a:buAutoNum type="arabicPeriod"/>
            </a:pPr>
            <a:r>
              <a:rPr lang="nl-NL" dirty="0" smtClean="0"/>
              <a:t>Spelling, interpunctie en grammatica</a:t>
            </a:r>
          </a:p>
          <a:p>
            <a:pPr marL="514350" indent="-514350">
              <a:buAutoNum type="arabicPeriod"/>
            </a:pPr>
            <a:r>
              <a:rPr lang="nl-NL" dirty="0" smtClean="0"/>
              <a:t>leesbaarheid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31005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De beoordeling</a:t>
            </a:r>
            <a:endParaRPr lang="nl-NL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925" y="2207419"/>
            <a:ext cx="6604000" cy="2908300"/>
          </a:xfrm>
        </p:spPr>
      </p:pic>
    </p:spTree>
    <p:extLst>
      <p:ext uri="{BB962C8B-B14F-4D97-AF65-F5344CB8AC3E}">
        <p14:creationId xmlns:p14="http://schemas.microsoft.com/office/powerpoint/2010/main" val="2115457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 met een tekstsoort naar keuze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Maak tweetallen.</a:t>
            </a:r>
          </a:p>
          <a:p>
            <a:r>
              <a:rPr lang="nl-NL" dirty="0" smtClean="0"/>
              <a:t>Bestudeer theorie 1-5(blz. 126-138)</a:t>
            </a:r>
          </a:p>
          <a:p>
            <a:r>
              <a:rPr lang="nl-NL" dirty="0" smtClean="0"/>
              <a:t>Is er iets nog niet helder over de boordeling?</a:t>
            </a:r>
            <a:r>
              <a:rPr lang="nl-NL" dirty="0" smtClean="0">
                <a:sym typeface="Wingdings" panose="05000000000000000000" pitchFamily="2" charset="2"/>
              </a:rPr>
              <a:t> stel je vraag!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Kies een tekstsoort waarmee je </a:t>
            </a:r>
            <a:r>
              <a:rPr lang="nl-NL" smtClean="0">
                <a:sym typeface="Wingdings" panose="05000000000000000000" pitchFamily="2" charset="2"/>
              </a:rPr>
              <a:t>wil oefenen(H3.3 examenteksten schrijven): </a:t>
            </a:r>
            <a:r>
              <a:rPr lang="nl-NL" dirty="0" smtClean="0">
                <a:sym typeface="Wingdings" panose="05000000000000000000" pitchFamily="2" charset="2"/>
              </a:rPr>
              <a:t>zakelijke brief, informerend artikel</a:t>
            </a:r>
            <a:r>
              <a:rPr lang="nl-NL" dirty="0">
                <a:sym typeface="Wingdings" panose="05000000000000000000" pitchFamily="2" charset="2"/>
              </a:rPr>
              <a:t> </a:t>
            </a:r>
            <a:r>
              <a:rPr lang="nl-NL" dirty="0" smtClean="0">
                <a:sym typeface="Wingdings" panose="05000000000000000000" pitchFamily="2" charset="2"/>
              </a:rPr>
              <a:t>of betoog.  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Lees de bijbehorende theorie en maak één van de opdrachten.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Beoordeel elkaars geschreven tekst m.b.v. het beoordelingsformulier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103136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911511E76398478117834BDA658B6E" ma:contentTypeVersion="10" ma:contentTypeDescription="Een nieuw document maken." ma:contentTypeScope="" ma:versionID="993a27deb877726d9057bb5f3ca52294">
  <xsd:schema xmlns:xsd="http://www.w3.org/2001/XMLSchema" xmlns:xs="http://www.w3.org/2001/XMLSchema" xmlns:p="http://schemas.microsoft.com/office/2006/metadata/properties" xmlns:ns3="5cdedd98-05a6-4844-a2be-4403c98339c5" xmlns:ns4="9332b1e5-03ec-4bd9-988a-b56970a22ef6" targetNamespace="http://schemas.microsoft.com/office/2006/metadata/properties" ma:root="true" ma:fieldsID="26783357eb4376f1743456c5ee919fcb" ns3:_="" ns4:_="">
    <xsd:import namespace="5cdedd98-05a6-4844-a2be-4403c98339c5"/>
    <xsd:import namespace="9332b1e5-03ec-4bd9-988a-b56970a22ef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dedd98-05a6-4844-a2be-4403c98339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32b1e5-03ec-4bd9-988a-b56970a22ef6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0D5762F-402E-4B56-A60C-828021841F15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www.w3.org/XML/1998/namespace"/>
    <ds:schemaRef ds:uri="http://purl.org/dc/terms/"/>
    <ds:schemaRef ds:uri="http://schemas.openxmlformats.org/package/2006/metadata/core-properties"/>
    <ds:schemaRef ds:uri="9332b1e5-03ec-4bd9-988a-b56970a22ef6"/>
    <ds:schemaRef ds:uri="5cdedd98-05a6-4844-a2be-4403c98339c5"/>
  </ds:schemaRefs>
</ds:datastoreItem>
</file>

<file path=customXml/itemProps2.xml><?xml version="1.0" encoding="utf-8"?>
<ds:datastoreItem xmlns:ds="http://schemas.openxmlformats.org/officeDocument/2006/customXml" ds:itemID="{83582999-4BCD-4106-9315-2D24C7C1EED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D455E4-AA29-4069-84D1-ABA7829E51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dedd98-05a6-4844-a2be-4403c98339c5"/>
    <ds:schemaRef ds:uri="9332b1e5-03ec-4bd9-988a-b56970a22e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1670</TotalTime>
  <Words>289</Words>
  <Application>Microsoft Office PowerPoint</Application>
  <PresentationFormat>Diavoorstelling (4:3)</PresentationFormat>
  <Paragraphs>44</Paragraphs>
  <Slides>8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Kantoorthema</vt:lpstr>
      <vt:lpstr>PowerPoint-presentatie</vt:lpstr>
      <vt:lpstr>Inhoud</vt:lpstr>
      <vt:lpstr>Inhoud examen schrijven</vt:lpstr>
      <vt:lpstr>Examenduur</vt:lpstr>
      <vt:lpstr>Beoordeling</vt:lpstr>
      <vt:lpstr>Beoordeling</vt:lpstr>
      <vt:lpstr>De beoordeling</vt:lpstr>
      <vt:lpstr>Oefen met een tekstsoort naar keuze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Rianne van den Hombergh</cp:lastModifiedBy>
  <cp:revision>22</cp:revision>
  <dcterms:created xsi:type="dcterms:W3CDTF">2013-11-15T15:05:42Z</dcterms:created>
  <dcterms:modified xsi:type="dcterms:W3CDTF">2020-09-21T13:03:31Z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0x010100C1911511E76398478117834BDA658B6E</vt:lpwstr>
  </property>
</Properties>
</file>